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0" d="100"/>
          <a:sy n="100" d="100"/>
        </p:scale>
        <p:origin x="714" y="114"/>
      </p:cViewPr>
      <p:guideLst>
        <p:guide orient="horz" pos="2157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16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9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gif"  /><Relationship Id="rId4" Type="http://schemas.openxmlformats.org/officeDocument/2006/relationships/image" Target="../media/image5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6.gif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문제점 및 보완책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 sz="2400"/>
              <a:t>  예상보다 더 많은 업무 발생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업무의 복잡성 증가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기존 예정 업무에 영향</a:t>
            </a:r>
            <a:endParaRPr lang="ko-KR" altLang="en-US" sz="2400"/>
          </a:p>
          <a:p>
            <a:pPr lvl="0">
              <a:defRPr/>
            </a:pPr>
            <a:endParaRPr lang="ko-KR" altLang="en-US" sz="2400"/>
          </a:p>
          <a:p>
            <a:pPr lvl="0">
              <a:defRPr/>
            </a:pPr>
            <a:r>
              <a:rPr lang="ko-KR" altLang="en-US" sz="2400"/>
              <a:t>업무 상세 기록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업무 상황 공유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유연한 일정 관리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</a:p>
        </p:txBody>
      </p:sp>
      <p:graphicFrame>
        <p:nvGraphicFramePr>
          <p:cNvPr id="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8256"/>
              </p:ext>
            </p:extLst>
          </p:nvPr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>
                <a:solidFill>
                  <a:srgbClr val="434343"/>
                </a:solidFill>
              </a:rPr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게임 소개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구성원 역할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기술</a:t>
            </a:r>
            <a:r>
              <a:rPr lang="en-US" altLang="ko-KR" sz="2400"/>
              <a:t>/</a:t>
            </a:r>
            <a:r>
              <a:rPr lang="ko-KR" altLang="en-US" sz="2400"/>
              <a:t>중점 연구 분야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개발 내용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문제점 및 보완책</a:t>
            </a:r>
          </a:p>
          <a:p>
            <a:pPr lvl="0">
              <a:defRPr/>
            </a:pPr>
            <a:endParaRPr lang="en-US" altLang="ko-KR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현재 개발 진행도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향후 개발 일정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데모 시연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434343"/>
                </a:solidFill>
              </a:rPr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rgbClr val="434343"/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  <a:endParaRPr lang="ko-KR" altLang="en-US" b="1">
              <a:solidFill>
                <a:srgbClr val="434343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r>
              <a:rPr lang="en-US" altLang="ko-KR" sz="2000"/>
              <a:t>, </a:t>
            </a:r>
            <a:r>
              <a:rPr lang="ko-KR" altLang="en-US" sz="2000"/>
              <a:t>텍스처 준비중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터레인맵 </a:t>
            </a:r>
            <a:endParaRPr lang="ko-KR" altLang="en-US" sz="2000"/>
          </a:p>
          <a:p>
            <a:pPr lvl="1">
              <a:defRPr/>
            </a:pPr>
            <a:endParaRPr lang="ko-KR" altLang="en-US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임시 </a:t>
            </a: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FBX file load</a:t>
            </a:r>
            <a:endParaRPr lang="en-US" altLang="ko-KR" sz="2000"/>
          </a:p>
          <a:p>
            <a:pPr lvl="1">
              <a:defRPr/>
            </a:pPr>
            <a:r>
              <a:rPr lang="ko-KR" altLang="en-US" sz="2000"/>
              <a:t>임시 리소스 수집 및 제작</a:t>
            </a:r>
            <a:endParaRPr lang="en-US" altLang="ko-KR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쉐이더 관련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r>
              <a:rPr lang="en-US" altLang="ko-KR" sz="2000"/>
              <a:t>, </a:t>
            </a: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D2D</a:t>
            </a:r>
            <a:endParaRPr lang="en-US" altLang="ko-KR" sz="2000"/>
          </a:p>
          <a:p>
            <a:pPr marL="0" lvl="0" indent="0">
              <a:buNone/>
              <a:defRPr/>
            </a:pP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sp>
        <p:nvSpPr>
          <p:cNvPr id="1037" name="TextBox 1036"/>
          <p:cNvSpPr txBox="1"/>
          <p:nvPr/>
        </p:nvSpPr>
        <p:spPr>
          <a:xfrm>
            <a:off x="4287211" y="1913658"/>
            <a:ext cx="1356593" cy="137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카드 </a:t>
            </a:r>
            <a:r>
              <a:rPr lang="en-US" altLang="ko-KR" b="1"/>
              <a:t>UI</a:t>
            </a:r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ko-KR" altLang="en-US" b="1"/>
              <a:t>플레이어</a:t>
            </a:r>
          </a:p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인칭 시점</a:t>
            </a: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38357"/>
            <a:ext cx="3848308" cy="2859424"/>
          </a:xfrm>
          <a:prstGeom prst="rect">
            <a:avLst/>
          </a:prstGeom>
        </p:spPr>
      </p:pic>
      <p:sp>
        <p:nvSpPr>
          <p:cNvPr id="1039" name="TextBox 1038"/>
          <p:cNvSpPr txBox="1"/>
          <p:nvPr/>
        </p:nvSpPr>
        <p:spPr>
          <a:xfrm>
            <a:off x="9998359" y="2316208"/>
            <a:ext cx="1568260" cy="29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오브젝트 절단</a:t>
            </a:r>
          </a:p>
        </p:txBody>
      </p: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1" name="TextBox 1040"/>
          <p:cNvSpPr txBox="1"/>
          <p:nvPr/>
        </p:nvSpPr>
        <p:spPr>
          <a:xfrm>
            <a:off x="4208701" y="5087118"/>
            <a:ext cx="1356593" cy="9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터레인 맵 </a:t>
            </a:r>
          </a:p>
          <a:p>
            <a:pPr>
              <a:defRPr/>
            </a:pPr>
            <a:r>
              <a:rPr lang="ko-KR" altLang="en-US" b="1"/>
              <a:t> </a:t>
            </a:r>
          </a:p>
          <a:p>
            <a:pPr>
              <a:defRPr/>
            </a:pPr>
            <a:r>
              <a:rPr lang="ko-KR" altLang="en-US" b="1"/>
              <a:t>오브젝트</a:t>
            </a:r>
          </a:p>
          <a:p>
            <a:pPr>
              <a:defRPr/>
            </a:pPr>
            <a:r>
              <a:rPr lang="ko-KR" altLang="en-US" b="1"/>
              <a:t>충돌박스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기존 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D156BC-C4F5-32F2-D172-0FB19D7C57FD}"/>
              </a:ext>
            </a:extLst>
          </p:cNvPr>
          <p:cNvGrpSpPr/>
          <p:nvPr/>
        </p:nvGrpSpPr>
        <p:grpSpPr>
          <a:xfrm>
            <a:off x="513284" y="1292679"/>
            <a:ext cx="11260682" cy="4722585"/>
            <a:chOff x="513284" y="1292679"/>
            <a:chExt cx="11260682" cy="4722585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284" y="1292679"/>
              <a:ext cx="11260682" cy="47225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E7D808-D0EA-F881-A149-C0E1AD21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86" t="37609" r="48608" b="56231"/>
            <a:stretch/>
          </p:blipFill>
          <p:spPr>
            <a:xfrm>
              <a:off x="5382491" y="4114800"/>
              <a:ext cx="394855" cy="2909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진행도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D156BC-C4F5-32F2-D172-0FB19D7C57FD}"/>
              </a:ext>
            </a:extLst>
          </p:cNvPr>
          <p:cNvGrpSpPr/>
          <p:nvPr/>
        </p:nvGrpSpPr>
        <p:grpSpPr>
          <a:xfrm>
            <a:off x="513284" y="1292679"/>
            <a:ext cx="11260682" cy="4722585"/>
            <a:chOff x="513284" y="1292679"/>
            <a:chExt cx="11260682" cy="4722585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284" y="1292679"/>
              <a:ext cx="11260682" cy="47225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E7D808-D0EA-F881-A149-C0E1AD21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86" t="37609" r="48608" b="56231"/>
            <a:stretch/>
          </p:blipFill>
          <p:spPr>
            <a:xfrm>
              <a:off x="5382491" y="4114800"/>
              <a:ext cx="394855" cy="2909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EAD9DD-812C-D7C9-7B9B-647ED684B563}"/>
              </a:ext>
            </a:extLst>
          </p:cNvPr>
          <p:cNvSpPr/>
          <p:nvPr/>
        </p:nvSpPr>
        <p:spPr>
          <a:xfrm>
            <a:off x="5400421" y="4468501"/>
            <a:ext cx="2156827" cy="157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F6A288-E3D0-A231-B139-6E9DA96BE212}"/>
              </a:ext>
            </a:extLst>
          </p:cNvPr>
          <p:cNvSpPr/>
          <p:nvPr/>
        </p:nvSpPr>
        <p:spPr>
          <a:xfrm>
            <a:off x="2988915" y="2361797"/>
            <a:ext cx="1072097" cy="1572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FF095-9041-3A6B-C155-D5BAD2C4791E}"/>
              </a:ext>
            </a:extLst>
          </p:cNvPr>
          <p:cNvSpPr/>
          <p:nvPr/>
        </p:nvSpPr>
        <p:spPr>
          <a:xfrm>
            <a:off x="5915891" y="2626662"/>
            <a:ext cx="664203" cy="1572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2A7C7-EAFB-AB40-E192-570A2043D769}"/>
              </a:ext>
            </a:extLst>
          </p:cNvPr>
          <p:cNvSpPr/>
          <p:nvPr/>
        </p:nvSpPr>
        <p:spPr>
          <a:xfrm>
            <a:off x="4087906" y="3407000"/>
            <a:ext cx="251012" cy="1788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961B5-1F56-0626-71C3-89EE7849B011}"/>
              </a:ext>
            </a:extLst>
          </p:cNvPr>
          <p:cNvSpPr/>
          <p:nvPr/>
        </p:nvSpPr>
        <p:spPr>
          <a:xfrm>
            <a:off x="2531712" y="1841844"/>
            <a:ext cx="1332076" cy="1572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389D4-1676-7196-0FFC-9D2339DE320A}"/>
              </a:ext>
            </a:extLst>
          </p:cNvPr>
          <p:cNvSpPr/>
          <p:nvPr/>
        </p:nvSpPr>
        <p:spPr>
          <a:xfrm>
            <a:off x="4087907" y="2881750"/>
            <a:ext cx="152399" cy="1788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257</ep:Words>
  <ep:PresentationFormat>와이드스크린</ep:PresentationFormat>
  <ep:Paragraphs>112</ep:Paragraphs>
  <ep:Slides>12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개발 내용</vt:lpstr>
      <vt:lpstr>기존 일정</vt:lpstr>
      <vt:lpstr>진행도</vt:lpstr>
      <vt:lpstr>문제점 및 보완책</vt:lpstr>
      <vt:lpstr>향후 개발 일정</vt:lpstr>
      <vt:lpstr>개발 내용</vt:lpstr>
      <vt:lpstr>슬라이드 7</vt:lpstr>
      <vt:lpstr>슬라이드 8</vt:lpstr>
      <vt:lpstr>슬라이드 9</vt:lpstr>
      <vt:lpstr>문제점 및 보완책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2023-11-24T08:02:21.979</dcterms:modified>
  <cp:revision>337</cp:revision>
  <dc:title>제안서</dc:title>
  <cp:version>1000.0000.01</cp:version>
</cp:coreProperties>
</file>